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15C9A120-428F-400C-8A33-29E2D06677DB}">
          <p14:sldIdLst>
            <p14:sldId id="256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543076-4D18-4699-88E3-53B9F0913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A195ED-6149-48D0-A8A1-D0BC56930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B99ECC-6A6D-4282-AAC9-A3A6C210E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D3D7-4094-4934-A663-8C67B3D8A176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503F4B-E62A-4152-B45A-7E0314A2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1036F1-16FF-4568-8D94-C23C21C7F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0125-A9F5-48D0-9D36-33676457D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7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330CDA-D3A5-4798-AF32-600D4D0E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61985B-31F2-4718-B4D2-F01ED27E4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E71831-BA37-486E-A87B-AD2915279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D3D7-4094-4934-A663-8C67B3D8A176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15F49B-1CCB-4485-B94C-1E83B7B8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C3C99D-C041-4454-AFD2-50F89A693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0125-A9F5-48D0-9D36-33676457D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8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72A4DD9-0614-4953-8C88-792FB188ED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78A8ED-F5F5-4BD4-88AE-32877013C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C61CB8-3271-4E92-BEC0-5F5988AF7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D3D7-4094-4934-A663-8C67B3D8A176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F7FB9C-7BC7-4428-82F5-F92BF3DFA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668D2B-D91D-4F15-A1B2-B15D0F928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0125-A9F5-48D0-9D36-33676457D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60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B7AA99-96FE-4ECE-AD44-7F24EEB21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24763E-F6C7-464A-B123-C39BA646F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06C2FC-462A-43A4-B18C-B9AE05913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D3D7-4094-4934-A663-8C67B3D8A176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F3D939-C8C0-43D7-82B6-ECF56B620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2B6CC2-6288-4031-A9B3-364ACCC0F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0125-A9F5-48D0-9D36-33676457D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18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B824CD-0FEB-4710-AC8E-171AA860A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70B708-53BE-42F9-80AE-F1FA1DF7C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17340C-1603-4AF2-9788-CE5F390B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D3D7-4094-4934-A663-8C67B3D8A176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108D5F-9FD5-4FC1-BED7-6C62084A8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FAA220-8375-4F1E-901A-C231A83B2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0125-A9F5-48D0-9D36-33676457D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988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3B93FF-3A50-4182-8AD5-20E5A7B14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B96669-6542-4A74-A6FF-9806687C9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4D0B940-C058-441A-B942-A3E964179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7A0456-C61F-4E5A-8556-151C8723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D3D7-4094-4934-A663-8C67B3D8A176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AA2DA9-AD84-44DF-8ADC-8C302BFD1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A13E90-1C60-48B7-8039-E1C39974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0125-A9F5-48D0-9D36-33676457D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28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119C14-D4D2-4E1D-8D6D-47372B8C1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985D3D-0B8A-4B14-8206-683236A83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A13A2C-E4BF-4BFE-A5BA-1DEEF3E4C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9A1EAF2-D924-4A18-AC94-9FB2F36ACE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D3138A-E530-4B28-8233-BB70C2D877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C63F35D-99C2-48D3-99C5-982ECDFD0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D3D7-4094-4934-A663-8C67B3D8A176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E2A190B-02EA-4121-96B0-492555A53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350485E-F84A-4DED-9C5F-4FDB67088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0125-A9F5-48D0-9D36-33676457D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28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355430-3C33-4193-9C09-9B567A18E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8732AC8-59EF-4E70-B289-6A1630118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D3D7-4094-4934-A663-8C67B3D8A176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5F72C3-1BC4-481A-A819-47CF3500C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9E02DE-28AC-40FE-A316-D6FD647D5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0125-A9F5-48D0-9D36-33676457D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317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FBA94ED-4F06-4A52-AF61-558D83D78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D3D7-4094-4934-A663-8C67B3D8A176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EFB538-C02A-4A9F-8F94-43A0D7C4D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AC0C45-8FA6-4B06-889D-134B120A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0125-A9F5-48D0-9D36-33676457D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20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3D30E3-D2A8-4736-8FA0-74B68013B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E2ADD5-6A13-49A2-9563-51F9106B1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475812-C751-4465-82C7-1BB3CA452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BCC0DA-4E8C-4621-9012-E68CA3679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D3D7-4094-4934-A663-8C67B3D8A176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8565F5-A5DA-4BEB-8D1A-ACE7CEA9C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7C5C27-86E3-42CE-B62E-24C72CFEE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0125-A9F5-48D0-9D36-33676457D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12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B39D62-5FBF-45EF-972B-B34DE561E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86446E6-5AFD-47FF-81A2-7286F6B8D5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770EB64-7DB2-4254-BAAB-C5CB4608D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E34E81-E99D-475E-94AC-19FE0788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3D3D7-4094-4934-A663-8C67B3D8A176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95B2E5-376C-43FB-B8BD-51F7FBF64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02ED77-E9BE-41DA-9B7B-7A9BA117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0125-A9F5-48D0-9D36-33676457D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42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D264136-76FF-4B95-B73E-EB23168DC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B86373-41B2-4A7C-A676-EBB9F2C49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AE6324-C431-4C86-A614-39A1E79803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3D3D7-4094-4934-A663-8C67B3D8A176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502948-B600-4F7B-A1D4-2D78F82B2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78296F-818D-4CB1-87AA-A50CC50415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60125-A9F5-48D0-9D36-33676457D3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5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36E2E37-F173-4163-9C8E-9C36E934BB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1" y="727365"/>
            <a:ext cx="8174180" cy="6130635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6FCD236-9331-4AA6-8C6A-33DC3078A28E}"/>
              </a:ext>
            </a:extLst>
          </p:cNvPr>
          <p:cNvCxnSpPr/>
          <p:nvPr/>
        </p:nvCxnSpPr>
        <p:spPr>
          <a:xfrm>
            <a:off x="0" y="814652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タイトル 12">
            <a:extLst>
              <a:ext uri="{FF2B5EF4-FFF2-40B4-BE49-F238E27FC236}">
                <a16:creationId xmlns:a16="http://schemas.microsoft.com/office/drawing/2014/main" id="{8CCB56F6-A588-455E-ABD3-8101F95A4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298" y="0"/>
            <a:ext cx="9591502" cy="926867"/>
          </a:xfrm>
        </p:spPr>
        <p:txBody>
          <a:bodyPr>
            <a:noAutofit/>
          </a:bodyPr>
          <a:lstStyle/>
          <a:p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AOT plot(Data from POM </a:t>
            </a:r>
            <a:r>
              <a:rPr lang="en-US" altLang="ja-JP" sz="40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kumimoji="1" lang="en-US" altLang="ja-JP" sz="4000" dirty="0" err="1">
                <a:latin typeface="Arial" panose="020B0604020202020204" pitchFamily="34" charset="0"/>
                <a:cs typeface="Arial" panose="020B0604020202020204" pitchFamily="34" charset="0"/>
              </a:rPr>
              <a:t>kyradiometer</a:t>
            </a:r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17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6FCD236-9331-4AA6-8C6A-33DC3078A28E}"/>
              </a:ext>
            </a:extLst>
          </p:cNvPr>
          <p:cNvCxnSpPr/>
          <p:nvPr/>
        </p:nvCxnSpPr>
        <p:spPr>
          <a:xfrm>
            <a:off x="0" y="814652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タイトル 12">
            <a:extLst>
              <a:ext uri="{FF2B5EF4-FFF2-40B4-BE49-F238E27FC236}">
                <a16:creationId xmlns:a16="http://schemas.microsoft.com/office/drawing/2014/main" id="{8CCB56F6-A588-455E-ABD3-8101F95A4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298" y="0"/>
            <a:ext cx="9591502" cy="926867"/>
          </a:xfrm>
        </p:spPr>
        <p:txBody>
          <a:bodyPr>
            <a:noAutofit/>
          </a:bodyPr>
          <a:lstStyle/>
          <a:p>
            <a:r>
              <a:rPr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SSA</a:t>
            </a:r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 plot(Data from POM </a:t>
            </a:r>
            <a:r>
              <a:rPr lang="en-US" altLang="ja-JP" sz="40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kumimoji="1" lang="en-US" altLang="ja-JP" sz="4000" dirty="0" err="1">
                <a:latin typeface="Arial" panose="020B0604020202020204" pitchFamily="34" charset="0"/>
                <a:cs typeface="Arial" panose="020B0604020202020204" pitchFamily="34" charset="0"/>
              </a:rPr>
              <a:t>kyradiometer</a:t>
            </a:r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17FAAFE-8FAE-4019-895E-9CB6D3D590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851" y="926866"/>
            <a:ext cx="7908178" cy="593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747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</Words>
  <Application>Microsoft Office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AOT plot(Data from POM skyradiometer)</vt:lpstr>
      <vt:lpstr>SSA plot(Data from POM skyradiometer)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AOT plot(Data from POM skyradiometer)</dc:title>
  <dc:creator>斉藤 輝</dc:creator>
  <cp:lastModifiedBy>斉藤 輝</cp:lastModifiedBy>
  <cp:revision>2</cp:revision>
  <dcterms:created xsi:type="dcterms:W3CDTF">2018-11-06T08:35:11Z</dcterms:created>
  <dcterms:modified xsi:type="dcterms:W3CDTF">2018-11-06T08:46:22Z</dcterms:modified>
</cp:coreProperties>
</file>